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4"/>
  </p:notesMasterIdLst>
  <p:sldIdLst>
    <p:sldId id="256" r:id="rId3"/>
    <p:sldId id="257" r:id="rId4"/>
    <p:sldId id="258" r:id="rId5"/>
    <p:sldId id="259" r:id="rId6"/>
    <p:sldId id="260" r:id="rId7"/>
    <p:sldId id="261" r:id="rId8"/>
    <p:sldId id="262" r:id="rId9"/>
    <p:sldId id="263" r:id="rId10"/>
    <p:sldId id="281" r:id="rId11"/>
    <p:sldId id="279" r:id="rId12"/>
    <p:sldId id="264" r:id="rId13"/>
    <p:sldId id="275" r:id="rId14"/>
    <p:sldId id="276" r:id="rId15"/>
    <p:sldId id="277" r:id="rId16"/>
    <p:sldId id="278" r:id="rId17"/>
    <p:sldId id="282" r:id="rId18"/>
    <p:sldId id="265" r:id="rId19"/>
    <p:sldId id="267" r:id="rId20"/>
    <p:sldId id="268" r:id="rId21"/>
    <p:sldId id="271" r:id="rId22"/>
    <p:sldId id="272" r:id="rId23"/>
    <p:sldId id="284" r:id="rId24"/>
    <p:sldId id="285" r:id="rId25"/>
    <p:sldId id="273" r:id="rId26"/>
    <p:sldId id="286" r:id="rId27"/>
    <p:sldId id="270" r:id="rId28"/>
    <p:sldId id="266" r:id="rId29"/>
    <p:sldId id="269" r:id="rId30"/>
    <p:sldId id="283" r:id="rId31"/>
    <p:sldId id="287" r:id="rId32"/>
    <p:sldId id="274" r:id="rId33"/>
    <p:sldId id="290" r:id="rId34"/>
    <p:sldId id="292" r:id="rId35"/>
    <p:sldId id="289" r:id="rId36"/>
    <p:sldId id="291" r:id="rId37"/>
    <p:sldId id="293" r:id="rId38"/>
    <p:sldId id="295" r:id="rId39"/>
    <p:sldId id="296" r:id="rId40"/>
    <p:sldId id="297" r:id="rId41"/>
    <p:sldId id="298" r:id="rId42"/>
    <p:sldId id="299" r:id="rId43"/>
  </p:sldIdLst>
  <p:sldSz cx="9144000" cy="5143500" type="screen16x9"/>
  <p:notesSz cx="6858000" cy="9144000"/>
  <p:embeddedFontLst>
    <p:embeddedFont>
      <p:font typeface="Baskervville" pitchFamily="2" charset="0"/>
      <p:regular r:id="rId45"/>
      <p:italic r:id="rId46"/>
    </p:embeddedFont>
    <p:embeddedFont>
      <p:font typeface="Libre Franklin" pitchFamily="2" charset="77"/>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7"/>
    <p:restoredTop sz="94694"/>
  </p:normalViewPr>
  <p:slideViewPr>
    <p:cSldViewPr snapToGrid="0">
      <p:cViewPr varScale="1">
        <p:scale>
          <a:sx n="127" d="100"/>
          <a:sy n="127" d="100"/>
        </p:scale>
        <p:origin x="184" y="7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10</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495627" y="4681790"/>
            <a:ext cx="277360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 (DALL-E)</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11</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12</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13</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14</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15</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16</a:t>
            </a:fld>
            <a:endParaRPr/>
          </a:p>
        </p:txBody>
      </p:sp>
    </p:spTree>
    <p:extLst>
      <p:ext uri="{BB962C8B-B14F-4D97-AF65-F5344CB8AC3E}">
        <p14:creationId xmlns:p14="http://schemas.microsoft.com/office/powerpoint/2010/main" val="1950607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18</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
        <p:nvSpPr>
          <p:cNvPr id="232" name="Google Shape;232;p41"/>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a:solidFill>
                  <a:schemeClr val="dk1"/>
                </a:solidFill>
                <a:latin typeface="Baskervville"/>
                <a:ea typeface="Baskervville"/>
                <a:cs typeface="Baskervville"/>
                <a:sym typeface="Baskervville"/>
              </a:rPr>
              <a:t>Output units</a:t>
            </a:r>
            <a:endParaRPr sz="180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400" y="3168750"/>
            <a:ext cx="8839202" cy="551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5</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9</a:t>
            </a:fld>
            <a:endParaRPr/>
          </a:p>
        </p:txBody>
      </p:sp>
    </p:spTree>
    <p:extLst>
      <p:ext uri="{BB962C8B-B14F-4D97-AF65-F5344CB8AC3E}">
        <p14:creationId xmlns:p14="http://schemas.microsoft.com/office/powerpoint/2010/main" val="4093372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2162</Words>
  <Application>Microsoft Macintosh PowerPoint</Application>
  <PresentationFormat>On-screen Show (16:9)</PresentationFormat>
  <Paragraphs>230</Paragraphs>
  <Slides>41</Slides>
  <Notes>41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Baskervville</vt:lpstr>
      <vt:lpstr>Arial</vt:lpstr>
      <vt:lpstr>Libre Franklin</vt:lpstr>
      <vt:lpstr>Baskerville</vt:lpstr>
      <vt:lpstr>Roboto</vt:lpstr>
      <vt:lpstr>Simple Light</vt:lpstr>
      <vt:lpstr>Simple Light</vt:lpstr>
      <vt:lpstr>AI for Radio Access Network</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Factors that led to DL explosion</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21</cp:revision>
  <dcterms:modified xsi:type="dcterms:W3CDTF">2025-06-09T09:57:12Z</dcterms:modified>
</cp:coreProperties>
</file>